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1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BE3"/>
    <a:srgbClr val="F7D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59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43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B9548AE-CC31-A046-AB5E-5A0B1F29CC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7DA47D-87E3-904E-9E9F-A898E31116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606EF-ECBF-DE41-BD62-8F23079373BB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B270E0D-0E60-F848-A8F8-C368621F5F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2D91AA8-299C-1F45-A411-C6E705B0B7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3436B-1B4A-184E-BF73-AE97C6C287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1412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1C2C9-A795-6645-AE9C-DF20CCD1BDBB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AF28-424D-4340-9222-ADEC4D406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3665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3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3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44D504-0600-B740-A2A2-B45F584FAA30}" type="datetime1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23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4772F-51EE-6E4A-B75D-81414AE029E0}" type="datetime1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9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6E64D-BD82-0A4F-A453-E2187CFC32FE}" type="datetime1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77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B39E2E-6C64-EB40-9DBF-E801EE775861}" type="datetime1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6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B4F6A4-3D6A-764C-9DCC-94484E375567}" type="datetime1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07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7A1731-08C2-6A44-AA33-C65409192F90}" type="datetime1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16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8F998D-01A9-0F48-9382-5372C450E948}" type="datetime1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79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DFEC6-16DE-8D4D-9ADE-CD6B82945589}" type="datetime1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7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A5C39-C1BE-5F4E-9FF5-BF7A66B0DEB5}" type="datetime1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04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40C14-1CDA-A042-A66A-6E3D346A388E}" type="datetime1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281738"/>
            <a:ext cx="2743200" cy="365125"/>
          </a:xfrm>
          <a:prstGeom prst="rect">
            <a:avLst/>
          </a:prstGeom>
        </p:spPr>
        <p:txBody>
          <a:bodyPr/>
          <a:lstStyle/>
          <a:p>
            <a:fld id="{8CDD0EE2-0C2D-1D42-8F1B-DDB3CFBD70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08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4346FDD-E926-3A79-0D67-071824A45C02}"/>
              </a:ext>
            </a:extLst>
          </p:cNvPr>
          <p:cNvSpPr txBox="1"/>
          <p:nvPr userDrawn="1"/>
        </p:nvSpPr>
        <p:spPr>
          <a:xfrm>
            <a:off x="11712539" y="6588898"/>
            <a:ext cx="5811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spc="0" dirty="0">
                <a:solidFill>
                  <a:schemeClr val="bg1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2026</a:t>
            </a:r>
            <a:endParaRPr kumimoji="1" lang="ja-JP" altLang="en-US" sz="1100" b="1" spc="0" dirty="0">
              <a:solidFill>
                <a:schemeClr val="bg1">
                  <a:lumMod val="50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B0F7F83-31D1-961C-B2E7-46CA494197E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07190" y="6632776"/>
            <a:ext cx="900000" cy="1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8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2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2">
            <a:extLst>
              <a:ext uri="{FF2B5EF4-FFF2-40B4-BE49-F238E27FC236}">
                <a16:creationId xmlns:a16="http://schemas.microsoft.com/office/drawing/2014/main" id="{AB16D720-348F-FF4D-CEE3-40A52A092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47" y="1666846"/>
            <a:ext cx="10923749" cy="5107207"/>
          </a:xfrm>
          <a:prstGeom prst="rect">
            <a:avLst/>
          </a:prstGeom>
        </p:spPr>
      </p:pic>
      <p:pic>
        <p:nvPicPr>
          <p:cNvPr id="15" name="図1">
            <a:extLst>
              <a:ext uri="{FF2B5EF4-FFF2-40B4-BE49-F238E27FC236}">
                <a16:creationId xmlns:a16="http://schemas.microsoft.com/office/drawing/2014/main" id="{47DF8E2B-C4D1-290F-1444-97F24EB79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707" y="616946"/>
            <a:ext cx="9641726" cy="1122097"/>
          </a:xfrm>
          <a:prstGeom prst="rect">
            <a:avLst/>
          </a:prstGeom>
        </p:spPr>
      </p:pic>
      <p:sp>
        <p:nvSpPr>
          <p:cNvPr id="3" name="解2">
            <a:extLst>
              <a:ext uri="{FF2B5EF4-FFF2-40B4-BE49-F238E27FC236}">
                <a16:creationId xmlns:a16="http://schemas.microsoft.com/office/drawing/2014/main" id="{9290402A-7323-29FC-0695-49686D7CFDB5}"/>
              </a:ext>
            </a:extLst>
          </p:cNvPr>
          <p:cNvSpPr txBox="1"/>
          <p:nvPr/>
        </p:nvSpPr>
        <p:spPr>
          <a:xfrm>
            <a:off x="2569414" y="2771724"/>
            <a:ext cx="30555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000" b="1" dirty="0">
                <a:solidFill>
                  <a:srgbClr val="FF0000"/>
                </a:solidFill>
              </a:rPr>
              <a:t>飲みものを運ぶ</a:t>
            </a:r>
            <a:endParaRPr kumimoji="1" lang="en-US" altLang="ja-JP" sz="3000" b="1" dirty="0">
              <a:solidFill>
                <a:srgbClr val="FF0000"/>
              </a:solidFill>
            </a:endParaRPr>
          </a:p>
        </p:txBody>
      </p:sp>
      <p:sp>
        <p:nvSpPr>
          <p:cNvPr id="4" name="解1">
            <a:extLst>
              <a:ext uri="{FF2B5EF4-FFF2-40B4-BE49-F238E27FC236}">
                <a16:creationId xmlns:a16="http://schemas.microsoft.com/office/drawing/2014/main" id="{7F1DB892-BDDC-C070-4C5F-37D9316EB542}"/>
              </a:ext>
            </a:extLst>
          </p:cNvPr>
          <p:cNvSpPr txBox="1"/>
          <p:nvPr/>
        </p:nvSpPr>
        <p:spPr>
          <a:xfrm>
            <a:off x="2874815" y="2270025"/>
            <a:ext cx="2364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000" b="1" dirty="0">
                <a:solidFill>
                  <a:srgbClr val="FF0000"/>
                </a:solidFill>
              </a:rPr>
              <a:t>ひょうたん</a:t>
            </a:r>
            <a:endParaRPr kumimoji="1" lang="en-US" altLang="ja-JP" sz="3000" b="1" dirty="0">
              <a:solidFill>
                <a:srgbClr val="FF0000"/>
              </a:solidFill>
            </a:endParaRPr>
          </a:p>
        </p:txBody>
      </p:sp>
      <p:grpSp>
        <p:nvGrpSpPr>
          <p:cNvPr id="2" name="ページ">
            <a:extLst>
              <a:ext uri="{FF2B5EF4-FFF2-40B4-BE49-F238E27FC236}">
                <a16:creationId xmlns:a16="http://schemas.microsoft.com/office/drawing/2014/main" id="{6A6DEE4E-EDC3-6E79-8A1A-3B7BA686C6BD}"/>
              </a:ext>
            </a:extLst>
          </p:cNvPr>
          <p:cNvGrpSpPr/>
          <p:nvPr/>
        </p:nvGrpSpPr>
        <p:grpSpPr>
          <a:xfrm>
            <a:off x="-104703" y="-35327"/>
            <a:ext cx="1214223" cy="481575"/>
            <a:chOff x="-104703" y="-35327"/>
            <a:chExt cx="1214223" cy="481575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0129C95D-C11C-944D-AE36-6A2768E01381}"/>
                </a:ext>
              </a:extLst>
            </p:cNvPr>
            <p:cNvSpPr/>
            <p:nvPr/>
          </p:nvSpPr>
          <p:spPr>
            <a:xfrm>
              <a:off x="3172" y="-10275"/>
              <a:ext cx="1037691" cy="456523"/>
            </a:xfrm>
            <a:prstGeom prst="rect">
              <a:avLst/>
            </a:prstGeom>
            <a:solidFill>
              <a:srgbClr val="F9DB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2D6B62E7-AD54-2640-9D43-397510891156}"/>
                </a:ext>
              </a:extLst>
            </p:cNvPr>
            <p:cNvSpPr txBox="1"/>
            <p:nvPr/>
          </p:nvSpPr>
          <p:spPr>
            <a:xfrm>
              <a:off x="371798" y="-35327"/>
              <a:ext cx="737722" cy="42934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r">
                <a:lnSpc>
                  <a:spcPts val="2840"/>
                </a:lnSpc>
              </a:pPr>
              <a:r>
                <a:rPr kumimoji="1" lang="en-US" altLang="ja-JP" sz="2000" dirty="0"/>
                <a:t>p. 2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47C9DA59-49FC-5140-998A-6DA104350D0E}"/>
                </a:ext>
              </a:extLst>
            </p:cNvPr>
            <p:cNvSpPr txBox="1"/>
            <p:nvPr/>
          </p:nvSpPr>
          <p:spPr>
            <a:xfrm>
              <a:off x="-104703" y="41907"/>
              <a:ext cx="750013" cy="40434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>
                <a:lnSpc>
                  <a:spcPts val="1240"/>
                </a:lnSpc>
              </a:pPr>
              <a:r>
                <a:rPr kumimoji="1" lang="ja-JP" altLang="en-US" sz="1200" spc="-150"/>
                <a:t>ワーク</a:t>
              </a:r>
              <a:endParaRPr kumimoji="1" lang="en-US" altLang="ja-JP" sz="1200" spc="-150" dirty="0"/>
            </a:p>
            <a:p>
              <a:pPr algn="ctr">
                <a:lnSpc>
                  <a:spcPts val="1240"/>
                </a:lnSpc>
              </a:pPr>
              <a:r>
                <a:rPr kumimoji="1" lang="ja-JP" altLang="en-US" sz="1200" spc="-150"/>
                <a:t>ノート</a:t>
              </a:r>
              <a:endParaRPr kumimoji="1" lang="en-US" altLang="ja-JP" sz="1200" dirty="0"/>
            </a:p>
          </p:txBody>
        </p:sp>
      </p:grpSp>
      <p:pic>
        <p:nvPicPr>
          <p:cNvPr id="7" name="タイトル">
            <a:extLst>
              <a:ext uri="{FF2B5EF4-FFF2-40B4-BE49-F238E27FC236}">
                <a16:creationId xmlns:a16="http://schemas.microsoft.com/office/drawing/2014/main" id="{A4572E69-B9B6-4450-F97B-1E1BECFCE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353" y="-66858"/>
            <a:ext cx="11196000" cy="54707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9AFBC3-24E2-F465-AACD-EA1A7A9ABE12}"/>
              </a:ext>
            </a:extLst>
          </p:cNvPr>
          <p:cNvSpPr txBox="1"/>
          <p:nvPr/>
        </p:nvSpPr>
        <p:spPr>
          <a:xfrm>
            <a:off x="33398" y="6539094"/>
            <a:ext cx="2224891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rgbClr val="FF0000"/>
                </a:solidFill>
                <a:latin typeface="+mn-ea"/>
              </a:rPr>
              <a:t>A </a:t>
            </a: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材料と加工の技術サンプル</a:t>
            </a:r>
          </a:p>
        </p:txBody>
      </p:sp>
    </p:spTree>
    <p:extLst>
      <p:ext uri="{BB962C8B-B14F-4D97-AF65-F5344CB8AC3E}">
        <p14:creationId xmlns:p14="http://schemas.microsoft.com/office/powerpoint/2010/main" val="86823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3">
            <a:extLst>
              <a:ext uri="{FF2B5EF4-FFF2-40B4-BE49-F238E27FC236}">
                <a16:creationId xmlns:a16="http://schemas.microsoft.com/office/drawing/2014/main" id="{11D1A6B5-1BB9-E8C1-B7BD-FA8CF914F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17" y="1695915"/>
            <a:ext cx="10762463" cy="4650447"/>
          </a:xfrm>
          <a:prstGeom prst="rect">
            <a:avLst/>
          </a:prstGeom>
        </p:spPr>
      </p:pic>
      <p:pic>
        <p:nvPicPr>
          <p:cNvPr id="5" name="図2">
            <a:extLst>
              <a:ext uri="{FF2B5EF4-FFF2-40B4-BE49-F238E27FC236}">
                <a16:creationId xmlns:a16="http://schemas.microsoft.com/office/drawing/2014/main" id="{888AE551-E459-519B-FD56-A7C7B9685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03" y="1156497"/>
            <a:ext cx="6773846" cy="506705"/>
          </a:xfrm>
          <a:prstGeom prst="rect">
            <a:avLst/>
          </a:prstGeom>
        </p:spPr>
      </p:pic>
      <p:pic>
        <p:nvPicPr>
          <p:cNvPr id="6" name="図1">
            <a:extLst>
              <a:ext uri="{FF2B5EF4-FFF2-40B4-BE49-F238E27FC236}">
                <a16:creationId xmlns:a16="http://schemas.microsoft.com/office/drawing/2014/main" id="{2E385085-AE03-131B-441C-588D2492B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52" y="583337"/>
            <a:ext cx="2516052" cy="506705"/>
          </a:xfrm>
          <a:prstGeom prst="rect">
            <a:avLst/>
          </a:prstGeom>
        </p:spPr>
      </p:pic>
      <p:sp>
        <p:nvSpPr>
          <p:cNvPr id="7" name="解2">
            <a:extLst>
              <a:ext uri="{FF2B5EF4-FFF2-40B4-BE49-F238E27FC236}">
                <a16:creationId xmlns:a16="http://schemas.microsoft.com/office/drawing/2014/main" id="{500F1223-452B-A9B9-ABBB-60A8CC746043}"/>
              </a:ext>
            </a:extLst>
          </p:cNvPr>
          <p:cNvSpPr txBox="1"/>
          <p:nvPr/>
        </p:nvSpPr>
        <p:spPr>
          <a:xfrm>
            <a:off x="6872839" y="5440645"/>
            <a:ext cx="2465601" cy="60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>
                <a:solidFill>
                  <a:srgbClr val="FF0000"/>
                </a:solidFill>
              </a:rPr>
              <a:t>容器</a:t>
            </a:r>
            <a:endParaRPr kumimoji="1" lang="en-US" altLang="ja-JP" sz="3200" b="1" dirty="0">
              <a:solidFill>
                <a:srgbClr val="FF0000"/>
              </a:solidFill>
            </a:endParaRPr>
          </a:p>
        </p:txBody>
      </p:sp>
      <p:sp>
        <p:nvSpPr>
          <p:cNvPr id="8" name="解1">
            <a:extLst>
              <a:ext uri="{FF2B5EF4-FFF2-40B4-BE49-F238E27FC236}">
                <a16:creationId xmlns:a16="http://schemas.microsoft.com/office/drawing/2014/main" id="{B0D15A49-749F-0BBE-FE37-0343D6678906}"/>
              </a:ext>
            </a:extLst>
          </p:cNvPr>
          <p:cNvSpPr txBox="1"/>
          <p:nvPr/>
        </p:nvSpPr>
        <p:spPr>
          <a:xfrm>
            <a:off x="1475777" y="5440645"/>
            <a:ext cx="2465601" cy="60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</a:rPr>
              <a:t>露地</a:t>
            </a:r>
            <a:endParaRPr kumimoji="1" lang="en-US" altLang="ja-JP" sz="3200" b="1" dirty="0">
              <a:solidFill>
                <a:srgbClr val="FF0000"/>
              </a:solidFill>
            </a:endParaRPr>
          </a:p>
        </p:txBody>
      </p:sp>
      <p:pic>
        <p:nvPicPr>
          <p:cNvPr id="9" name="タイトル">
            <a:extLst>
              <a:ext uri="{FF2B5EF4-FFF2-40B4-BE49-F238E27FC236}">
                <a16:creationId xmlns:a16="http://schemas.microsoft.com/office/drawing/2014/main" id="{D6606194-7E8F-B626-B385-2CC04D434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861" y="-42051"/>
            <a:ext cx="11160000" cy="506706"/>
          </a:xfrm>
          <a:prstGeom prst="rect">
            <a:avLst/>
          </a:prstGeom>
        </p:spPr>
      </p:pic>
      <p:grpSp>
        <p:nvGrpSpPr>
          <p:cNvPr id="10" name="ページ">
            <a:extLst>
              <a:ext uri="{FF2B5EF4-FFF2-40B4-BE49-F238E27FC236}">
                <a16:creationId xmlns:a16="http://schemas.microsoft.com/office/drawing/2014/main" id="{63407BA8-48B1-E1B0-6885-2915A92063DD}"/>
              </a:ext>
            </a:extLst>
          </p:cNvPr>
          <p:cNvGrpSpPr/>
          <p:nvPr/>
        </p:nvGrpSpPr>
        <p:grpSpPr>
          <a:xfrm>
            <a:off x="-104703" y="-35327"/>
            <a:ext cx="1214223" cy="481575"/>
            <a:chOff x="-104703" y="-35327"/>
            <a:chExt cx="1214223" cy="481575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CBD3FBC6-04C4-57AA-F875-7F25318F8854}"/>
                </a:ext>
              </a:extLst>
            </p:cNvPr>
            <p:cNvSpPr/>
            <p:nvPr/>
          </p:nvSpPr>
          <p:spPr>
            <a:xfrm>
              <a:off x="3172" y="-10275"/>
              <a:ext cx="1037691" cy="4565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A8FCC39-0A15-ADE9-CCD4-7735DB090444}"/>
                </a:ext>
              </a:extLst>
            </p:cNvPr>
            <p:cNvSpPr txBox="1"/>
            <p:nvPr/>
          </p:nvSpPr>
          <p:spPr>
            <a:xfrm>
              <a:off x="371798" y="-35327"/>
              <a:ext cx="737722" cy="42934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r">
                <a:lnSpc>
                  <a:spcPts val="2840"/>
                </a:lnSpc>
              </a:pPr>
              <a:r>
                <a:rPr kumimoji="1" lang="en-US" altLang="ja-JP" sz="2000" dirty="0"/>
                <a:t>p. 4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BA3BC80-A716-6E04-6972-FA0DCF2673BF}"/>
                </a:ext>
              </a:extLst>
            </p:cNvPr>
            <p:cNvSpPr txBox="1"/>
            <p:nvPr/>
          </p:nvSpPr>
          <p:spPr>
            <a:xfrm>
              <a:off x="-104703" y="41907"/>
              <a:ext cx="750013" cy="40434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>
                <a:lnSpc>
                  <a:spcPts val="1240"/>
                </a:lnSpc>
              </a:pPr>
              <a:r>
                <a:rPr kumimoji="1" lang="ja-JP" altLang="en-US" sz="1200" spc="-150"/>
                <a:t>ワーク</a:t>
              </a:r>
              <a:endParaRPr kumimoji="1" lang="en-US" altLang="ja-JP" sz="1200" spc="-150" dirty="0"/>
            </a:p>
            <a:p>
              <a:pPr algn="ctr">
                <a:lnSpc>
                  <a:spcPts val="1240"/>
                </a:lnSpc>
              </a:pPr>
              <a:r>
                <a:rPr kumimoji="1" lang="ja-JP" altLang="en-US" sz="1200" spc="-150"/>
                <a:t>ノート</a:t>
              </a:r>
              <a:endParaRPr kumimoji="1" lang="en-US" altLang="ja-JP" sz="1200" dirty="0"/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372F78D-387C-EA01-3D57-95A032620B93}"/>
              </a:ext>
            </a:extLst>
          </p:cNvPr>
          <p:cNvSpPr txBox="1"/>
          <p:nvPr/>
        </p:nvSpPr>
        <p:spPr>
          <a:xfrm>
            <a:off x="33399" y="6539094"/>
            <a:ext cx="2058638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rgbClr val="FF0000"/>
                </a:solidFill>
                <a:latin typeface="+mn-ea"/>
              </a:rPr>
              <a:t>B </a:t>
            </a: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生物育成の技術サンプル</a:t>
            </a:r>
          </a:p>
        </p:txBody>
      </p:sp>
    </p:spTree>
    <p:extLst>
      <p:ext uri="{BB962C8B-B14F-4D97-AF65-F5344CB8AC3E}">
        <p14:creationId xmlns:p14="http://schemas.microsoft.com/office/powerpoint/2010/main" val="273085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3">
            <a:extLst>
              <a:ext uri="{FF2B5EF4-FFF2-40B4-BE49-F238E27FC236}">
                <a16:creationId xmlns:a16="http://schemas.microsoft.com/office/drawing/2014/main" id="{51D02291-16A3-E075-60B6-608958DB9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10" y="998483"/>
            <a:ext cx="11069130" cy="5685402"/>
          </a:xfrm>
          <a:prstGeom prst="rect">
            <a:avLst/>
          </a:prstGeom>
        </p:spPr>
      </p:pic>
      <p:pic>
        <p:nvPicPr>
          <p:cNvPr id="5" name="図2">
            <a:extLst>
              <a:ext uri="{FF2B5EF4-FFF2-40B4-BE49-F238E27FC236}">
                <a16:creationId xmlns:a16="http://schemas.microsoft.com/office/drawing/2014/main" id="{17903184-7CF0-803C-662C-1CBEB00A1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03" y="719438"/>
            <a:ext cx="4441940" cy="377146"/>
          </a:xfrm>
          <a:prstGeom prst="rect">
            <a:avLst/>
          </a:prstGeom>
        </p:spPr>
      </p:pic>
      <p:pic>
        <p:nvPicPr>
          <p:cNvPr id="6" name="図1">
            <a:extLst>
              <a:ext uri="{FF2B5EF4-FFF2-40B4-BE49-F238E27FC236}">
                <a16:creationId xmlns:a16="http://schemas.microsoft.com/office/drawing/2014/main" id="{D8EAD865-C02E-A57B-FA03-B37CA52FB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489" y="26159"/>
            <a:ext cx="8593925" cy="553732"/>
          </a:xfrm>
          <a:prstGeom prst="rect">
            <a:avLst/>
          </a:prstGeom>
        </p:spPr>
      </p:pic>
      <p:sp>
        <p:nvSpPr>
          <p:cNvPr id="7" name="解D">
            <a:extLst>
              <a:ext uri="{FF2B5EF4-FFF2-40B4-BE49-F238E27FC236}">
                <a16:creationId xmlns:a16="http://schemas.microsoft.com/office/drawing/2014/main" id="{9387E018-A9CC-D040-C4C0-26783D548C40}"/>
              </a:ext>
            </a:extLst>
          </p:cNvPr>
          <p:cNvSpPr txBox="1"/>
          <p:nvPr/>
        </p:nvSpPr>
        <p:spPr>
          <a:xfrm>
            <a:off x="4014955" y="5353532"/>
            <a:ext cx="229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spc="-300">
                <a:solidFill>
                  <a:srgbClr val="FF0000"/>
                </a:solidFill>
              </a:rPr>
              <a:t>固定リンク</a:t>
            </a:r>
            <a:endParaRPr kumimoji="1" lang="en-US" altLang="ja-JP" sz="3200" b="1" spc="-300" dirty="0">
              <a:solidFill>
                <a:srgbClr val="FF0000"/>
              </a:solidFill>
            </a:endParaRPr>
          </a:p>
        </p:txBody>
      </p:sp>
      <p:sp>
        <p:nvSpPr>
          <p:cNvPr id="8" name="解C">
            <a:extLst>
              <a:ext uri="{FF2B5EF4-FFF2-40B4-BE49-F238E27FC236}">
                <a16:creationId xmlns:a16="http://schemas.microsoft.com/office/drawing/2014/main" id="{4A563A8D-D16B-91DC-12D0-32612F73C838}"/>
              </a:ext>
            </a:extLst>
          </p:cNvPr>
          <p:cNvSpPr txBox="1"/>
          <p:nvPr/>
        </p:nvSpPr>
        <p:spPr>
          <a:xfrm>
            <a:off x="6222125" y="2210977"/>
            <a:ext cx="183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>
                <a:solidFill>
                  <a:srgbClr val="FF0000"/>
                </a:solidFill>
              </a:rPr>
              <a:t>てこ</a:t>
            </a:r>
            <a:endParaRPr kumimoji="1" lang="en-US" altLang="ja-JP" sz="3200" b="1" dirty="0">
              <a:solidFill>
                <a:srgbClr val="FF0000"/>
              </a:solidFill>
            </a:endParaRPr>
          </a:p>
        </p:txBody>
      </p:sp>
      <p:sp>
        <p:nvSpPr>
          <p:cNvPr id="9" name="解B">
            <a:extLst>
              <a:ext uri="{FF2B5EF4-FFF2-40B4-BE49-F238E27FC236}">
                <a16:creationId xmlns:a16="http://schemas.microsoft.com/office/drawing/2014/main" id="{74BE18F7-62B0-2C6D-8654-3550D6796EB6}"/>
              </a:ext>
            </a:extLst>
          </p:cNvPr>
          <p:cNvSpPr txBox="1"/>
          <p:nvPr/>
        </p:nvSpPr>
        <p:spPr>
          <a:xfrm>
            <a:off x="2274182" y="2722075"/>
            <a:ext cx="183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>
                <a:solidFill>
                  <a:srgbClr val="FF0000"/>
                </a:solidFill>
              </a:rPr>
              <a:t>連節棒</a:t>
            </a:r>
            <a:endParaRPr kumimoji="1" lang="en-US" altLang="ja-JP" sz="3200" b="1" dirty="0">
              <a:solidFill>
                <a:srgbClr val="FF0000"/>
              </a:solidFill>
            </a:endParaRPr>
          </a:p>
        </p:txBody>
      </p:sp>
      <p:sp>
        <p:nvSpPr>
          <p:cNvPr id="10" name="解A">
            <a:extLst>
              <a:ext uri="{FF2B5EF4-FFF2-40B4-BE49-F238E27FC236}">
                <a16:creationId xmlns:a16="http://schemas.microsoft.com/office/drawing/2014/main" id="{478E0BE1-4268-46E4-F997-DB81E4837DA1}"/>
              </a:ext>
            </a:extLst>
          </p:cNvPr>
          <p:cNvSpPr txBox="1"/>
          <p:nvPr/>
        </p:nvSpPr>
        <p:spPr>
          <a:xfrm>
            <a:off x="1198845" y="4201613"/>
            <a:ext cx="1835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spc="-150">
                <a:solidFill>
                  <a:srgbClr val="FF0000"/>
                </a:solidFill>
              </a:rPr>
              <a:t>クランク</a:t>
            </a:r>
            <a:endParaRPr kumimoji="1" lang="en-US" altLang="ja-JP" sz="3200" b="1" spc="-150" dirty="0">
              <a:solidFill>
                <a:srgbClr val="FF0000"/>
              </a:solidFill>
            </a:endParaRPr>
          </a:p>
        </p:txBody>
      </p:sp>
      <p:grpSp>
        <p:nvGrpSpPr>
          <p:cNvPr id="11" name="ページ">
            <a:extLst>
              <a:ext uri="{FF2B5EF4-FFF2-40B4-BE49-F238E27FC236}">
                <a16:creationId xmlns:a16="http://schemas.microsoft.com/office/drawing/2014/main" id="{2327561C-C3DD-D29E-E052-D27D07887684}"/>
              </a:ext>
            </a:extLst>
          </p:cNvPr>
          <p:cNvGrpSpPr/>
          <p:nvPr/>
        </p:nvGrpSpPr>
        <p:grpSpPr>
          <a:xfrm>
            <a:off x="-104703" y="-35327"/>
            <a:ext cx="1214223" cy="481575"/>
            <a:chOff x="-104703" y="-35327"/>
            <a:chExt cx="1214223" cy="481575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72F7041-3CEF-9C34-F379-B120B999B866}"/>
                </a:ext>
              </a:extLst>
            </p:cNvPr>
            <p:cNvSpPr/>
            <p:nvPr/>
          </p:nvSpPr>
          <p:spPr>
            <a:xfrm>
              <a:off x="3172" y="-10275"/>
              <a:ext cx="1037691" cy="45652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7CFC53D9-8922-2D53-5E76-E442BD0C3A93}"/>
                </a:ext>
              </a:extLst>
            </p:cNvPr>
            <p:cNvSpPr txBox="1"/>
            <p:nvPr/>
          </p:nvSpPr>
          <p:spPr>
            <a:xfrm>
              <a:off x="371798" y="-35327"/>
              <a:ext cx="737722" cy="42934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r">
                <a:lnSpc>
                  <a:spcPts val="2840"/>
                </a:lnSpc>
              </a:pPr>
              <a:r>
                <a:rPr kumimoji="1" lang="en-US" altLang="ja-JP" sz="2000" dirty="0"/>
                <a:t>p. 30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1E436D0-580B-EB8C-67DA-EC75292F1113}"/>
                </a:ext>
              </a:extLst>
            </p:cNvPr>
            <p:cNvSpPr txBox="1"/>
            <p:nvPr/>
          </p:nvSpPr>
          <p:spPr>
            <a:xfrm>
              <a:off x="-104703" y="41907"/>
              <a:ext cx="750013" cy="40434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>
                <a:lnSpc>
                  <a:spcPts val="1240"/>
                </a:lnSpc>
              </a:pPr>
              <a:r>
                <a:rPr kumimoji="1" lang="ja-JP" altLang="en-US" sz="1200" spc="-150"/>
                <a:t>ワーク</a:t>
              </a:r>
              <a:endParaRPr kumimoji="1" lang="en-US" altLang="ja-JP" sz="1200" spc="-150" dirty="0"/>
            </a:p>
            <a:p>
              <a:pPr algn="ctr">
                <a:lnSpc>
                  <a:spcPts val="1240"/>
                </a:lnSpc>
              </a:pPr>
              <a:r>
                <a:rPr kumimoji="1" lang="ja-JP" altLang="en-US" sz="1200" spc="-150"/>
                <a:t>ノート</a:t>
              </a:r>
              <a:endParaRPr kumimoji="1" lang="en-US" altLang="ja-JP" sz="1200" dirty="0"/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0C94F51-60DF-2B27-7CAF-6183B52ADFCA}"/>
              </a:ext>
            </a:extLst>
          </p:cNvPr>
          <p:cNvSpPr txBox="1"/>
          <p:nvPr/>
        </p:nvSpPr>
        <p:spPr>
          <a:xfrm>
            <a:off x="33399" y="6539094"/>
            <a:ext cx="2626674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rgbClr val="FF0000"/>
                </a:solidFill>
                <a:latin typeface="+mn-ea"/>
              </a:rPr>
              <a:t>C </a:t>
            </a: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エネルギー変換の技術サンプル</a:t>
            </a:r>
          </a:p>
        </p:txBody>
      </p:sp>
    </p:spTree>
    <p:extLst>
      <p:ext uri="{BB962C8B-B14F-4D97-AF65-F5344CB8AC3E}">
        <p14:creationId xmlns:p14="http://schemas.microsoft.com/office/powerpoint/2010/main" val="241090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2">
            <a:extLst>
              <a:ext uri="{FF2B5EF4-FFF2-40B4-BE49-F238E27FC236}">
                <a16:creationId xmlns:a16="http://schemas.microsoft.com/office/drawing/2014/main" id="{6544014E-3231-1497-F9F2-8136CF635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98" y="800790"/>
            <a:ext cx="10874271" cy="5751281"/>
          </a:xfrm>
          <a:prstGeom prst="rect">
            <a:avLst/>
          </a:prstGeom>
        </p:spPr>
      </p:pic>
      <p:pic>
        <p:nvPicPr>
          <p:cNvPr id="5" name="図1">
            <a:extLst>
              <a:ext uri="{FF2B5EF4-FFF2-40B4-BE49-F238E27FC236}">
                <a16:creationId xmlns:a16="http://schemas.microsoft.com/office/drawing/2014/main" id="{77A2FEF5-E05C-F66F-3A77-4EDABC324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06" y="154148"/>
            <a:ext cx="9011347" cy="456522"/>
          </a:xfrm>
          <a:prstGeom prst="rect">
            <a:avLst/>
          </a:prstGeom>
        </p:spPr>
      </p:pic>
      <p:grpSp>
        <p:nvGrpSpPr>
          <p:cNvPr id="6" name="解f:×">
            <a:extLst>
              <a:ext uri="{FF2B5EF4-FFF2-40B4-BE49-F238E27FC236}">
                <a16:creationId xmlns:a16="http://schemas.microsoft.com/office/drawing/2014/main" id="{1035C511-B26C-EB91-333C-48249A722F29}"/>
              </a:ext>
            </a:extLst>
          </p:cNvPr>
          <p:cNvGrpSpPr/>
          <p:nvPr/>
        </p:nvGrpSpPr>
        <p:grpSpPr>
          <a:xfrm>
            <a:off x="7835641" y="4094892"/>
            <a:ext cx="468000" cy="468000"/>
            <a:chOff x="11586202" y="1608083"/>
            <a:chExt cx="468000" cy="468000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5552FC20-2B9F-CE37-71EA-303F6536AD82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820202" y="1608083"/>
              <a:ext cx="0" cy="46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74E212A-FBC6-847D-B90F-69CA542305D5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11820202" y="1608083"/>
              <a:ext cx="0" cy="46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解e:×">
            <a:extLst>
              <a:ext uri="{FF2B5EF4-FFF2-40B4-BE49-F238E27FC236}">
                <a16:creationId xmlns:a16="http://schemas.microsoft.com/office/drawing/2014/main" id="{C0E8150B-BC41-6C3B-97C0-7F5DD974B55B}"/>
              </a:ext>
            </a:extLst>
          </p:cNvPr>
          <p:cNvGrpSpPr/>
          <p:nvPr/>
        </p:nvGrpSpPr>
        <p:grpSpPr>
          <a:xfrm>
            <a:off x="4242329" y="4094892"/>
            <a:ext cx="468000" cy="468000"/>
            <a:chOff x="11586202" y="1608083"/>
            <a:chExt cx="468000" cy="468000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C56237D9-FD0C-7768-F6B7-D79B3144594D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820202" y="1608083"/>
              <a:ext cx="0" cy="46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1F5E4DDF-5C66-D5C9-D1BC-E02CC2F5B16B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11820202" y="1608083"/>
              <a:ext cx="0" cy="46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解d:×">
            <a:extLst>
              <a:ext uri="{FF2B5EF4-FFF2-40B4-BE49-F238E27FC236}">
                <a16:creationId xmlns:a16="http://schemas.microsoft.com/office/drawing/2014/main" id="{72A647FF-EA75-9D97-21D8-BD540634AC6D}"/>
              </a:ext>
            </a:extLst>
          </p:cNvPr>
          <p:cNvGrpSpPr/>
          <p:nvPr/>
        </p:nvGrpSpPr>
        <p:grpSpPr>
          <a:xfrm>
            <a:off x="653760" y="4094892"/>
            <a:ext cx="468000" cy="468000"/>
            <a:chOff x="11586202" y="1608083"/>
            <a:chExt cx="468000" cy="468000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B7EA0925-5572-ADAE-3CEC-070085EF29C4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820202" y="1608083"/>
              <a:ext cx="0" cy="46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96362FCC-11C2-389A-9B07-B4C60EC58927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11820202" y="1608083"/>
              <a:ext cx="0" cy="46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解c:×">
            <a:extLst>
              <a:ext uri="{FF2B5EF4-FFF2-40B4-BE49-F238E27FC236}">
                <a16:creationId xmlns:a16="http://schemas.microsoft.com/office/drawing/2014/main" id="{A3777E0B-EBE9-CD9F-49D4-B5AC674E63FE}"/>
              </a:ext>
            </a:extLst>
          </p:cNvPr>
          <p:cNvGrpSpPr/>
          <p:nvPr/>
        </p:nvGrpSpPr>
        <p:grpSpPr>
          <a:xfrm>
            <a:off x="7846399" y="1258749"/>
            <a:ext cx="468000" cy="468000"/>
            <a:chOff x="11586202" y="1608083"/>
            <a:chExt cx="468000" cy="468000"/>
          </a:xfrm>
        </p:grpSpPr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93612EDF-C257-6AB2-0FE1-1D2CFC0207E0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820202" y="1608083"/>
              <a:ext cx="0" cy="46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80151FAE-2800-0D27-5987-6DCBB8AE1C11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11820202" y="1608083"/>
              <a:ext cx="0" cy="46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解b:○">
            <a:extLst>
              <a:ext uri="{FF2B5EF4-FFF2-40B4-BE49-F238E27FC236}">
                <a16:creationId xmlns:a16="http://schemas.microsoft.com/office/drawing/2014/main" id="{B49F3B21-94AA-9294-D913-26044CA9AC8E}"/>
              </a:ext>
            </a:extLst>
          </p:cNvPr>
          <p:cNvSpPr>
            <a:spLocks noChangeAspect="1"/>
          </p:cNvSpPr>
          <p:nvPr/>
        </p:nvSpPr>
        <p:spPr>
          <a:xfrm>
            <a:off x="4267571" y="1277368"/>
            <a:ext cx="432000" cy="43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解a:×">
            <a:extLst>
              <a:ext uri="{FF2B5EF4-FFF2-40B4-BE49-F238E27FC236}">
                <a16:creationId xmlns:a16="http://schemas.microsoft.com/office/drawing/2014/main" id="{CADF28CD-548B-B593-2689-83DF80B78EEC}"/>
              </a:ext>
            </a:extLst>
          </p:cNvPr>
          <p:cNvGrpSpPr/>
          <p:nvPr/>
        </p:nvGrpSpPr>
        <p:grpSpPr>
          <a:xfrm>
            <a:off x="641520" y="1263838"/>
            <a:ext cx="468000" cy="468000"/>
            <a:chOff x="11586202" y="1608083"/>
            <a:chExt cx="468000" cy="468000"/>
          </a:xfrm>
        </p:grpSpPr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9E350694-BE54-9CCA-F768-DF40FE1234A2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820202" y="1608083"/>
              <a:ext cx="0" cy="46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AF4DF48F-0679-36AE-0EAB-C6C2E669B776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11820202" y="1608083"/>
              <a:ext cx="0" cy="468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ページ">
            <a:extLst>
              <a:ext uri="{FF2B5EF4-FFF2-40B4-BE49-F238E27FC236}">
                <a16:creationId xmlns:a16="http://schemas.microsoft.com/office/drawing/2014/main" id="{94FF8210-1660-8717-601B-BBC6359DDB91}"/>
              </a:ext>
            </a:extLst>
          </p:cNvPr>
          <p:cNvGrpSpPr/>
          <p:nvPr/>
        </p:nvGrpSpPr>
        <p:grpSpPr>
          <a:xfrm>
            <a:off x="-104703" y="-35327"/>
            <a:ext cx="1214223" cy="481575"/>
            <a:chOff x="-104703" y="-35327"/>
            <a:chExt cx="1214223" cy="481575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8973BB73-4D44-13BF-2945-F3C587A1CF0F}"/>
                </a:ext>
              </a:extLst>
            </p:cNvPr>
            <p:cNvSpPr/>
            <p:nvPr/>
          </p:nvSpPr>
          <p:spPr>
            <a:xfrm>
              <a:off x="3172" y="-10275"/>
              <a:ext cx="1037691" cy="45652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A2AFD61E-67F5-6AD2-0393-F6EA46060F31}"/>
                </a:ext>
              </a:extLst>
            </p:cNvPr>
            <p:cNvSpPr txBox="1"/>
            <p:nvPr/>
          </p:nvSpPr>
          <p:spPr>
            <a:xfrm>
              <a:off x="371798" y="-35327"/>
              <a:ext cx="737722" cy="42934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r">
                <a:lnSpc>
                  <a:spcPts val="2840"/>
                </a:lnSpc>
              </a:pPr>
              <a:r>
                <a:rPr kumimoji="1" lang="en-US" altLang="ja-JP" sz="2000" dirty="0"/>
                <a:t>p. 11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3A876143-0166-D49D-0728-2E6C945797EF}"/>
                </a:ext>
              </a:extLst>
            </p:cNvPr>
            <p:cNvSpPr txBox="1"/>
            <p:nvPr/>
          </p:nvSpPr>
          <p:spPr>
            <a:xfrm>
              <a:off x="-104703" y="41907"/>
              <a:ext cx="750013" cy="40434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>
                <a:lnSpc>
                  <a:spcPts val="1240"/>
                </a:lnSpc>
              </a:pPr>
              <a:r>
                <a:rPr kumimoji="1" lang="ja-JP" altLang="en-US" sz="1200" spc="-150"/>
                <a:t>ワーク</a:t>
              </a:r>
              <a:endParaRPr kumimoji="1" lang="en-US" altLang="ja-JP" sz="1200" spc="-150" dirty="0"/>
            </a:p>
            <a:p>
              <a:pPr algn="ctr">
                <a:lnSpc>
                  <a:spcPts val="1240"/>
                </a:lnSpc>
              </a:pPr>
              <a:r>
                <a:rPr kumimoji="1" lang="ja-JP" altLang="en-US" sz="1200" spc="-150"/>
                <a:t>ノート</a:t>
              </a:r>
              <a:endParaRPr kumimoji="1" lang="en-US" altLang="ja-JP" sz="1200" dirty="0"/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C0CE995-CBD4-AEAE-1DF8-F7C67B60AD5C}"/>
              </a:ext>
            </a:extLst>
          </p:cNvPr>
          <p:cNvSpPr txBox="1"/>
          <p:nvPr/>
        </p:nvSpPr>
        <p:spPr>
          <a:xfrm>
            <a:off x="33399" y="6552071"/>
            <a:ext cx="1767692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rgbClr val="FF0000"/>
                </a:solidFill>
                <a:latin typeface="+mn-ea"/>
              </a:rPr>
              <a:t>D </a:t>
            </a:r>
            <a:r>
              <a:rPr kumimoji="1" lang="ja-JP" altLang="en-US" sz="1200">
                <a:solidFill>
                  <a:srgbClr val="FF0000"/>
                </a:solidFill>
                <a:latin typeface="+mn-ea"/>
              </a:rPr>
              <a:t>情報の技術サンプル</a:t>
            </a:r>
          </a:p>
        </p:txBody>
      </p:sp>
    </p:spTree>
    <p:extLst>
      <p:ext uri="{BB962C8B-B14F-4D97-AF65-F5344CB8AC3E}">
        <p14:creationId xmlns:p14="http://schemas.microsoft.com/office/powerpoint/2010/main" val="1245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58</Words>
  <Application>Microsoft Macintosh PowerPoint</Application>
  <PresentationFormat>ワイド画面</PresentationFormat>
  <Paragraphs>24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MS PGothic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株式会社地域教材社</dc:creator>
  <cp:keywords/>
  <dc:description/>
  <cp:lastModifiedBy>Mac Mini2024</cp:lastModifiedBy>
  <cp:revision>1</cp:revision>
  <dcterms:created xsi:type="dcterms:W3CDTF">2025-09-19T01:42:01Z</dcterms:created>
  <dcterms:modified xsi:type="dcterms:W3CDTF">2026-01-07T02:54:20Z</dcterms:modified>
  <cp:category/>
</cp:coreProperties>
</file>